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79" r:id="rId7"/>
    <p:sldId id="284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17.01.2024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17.1.2024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v1.0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Mini DIY v2.0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A167219-6379-161E-85B8-41F48850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7" y="3301988"/>
            <a:ext cx="3581673" cy="27894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87C29E1-0C56-302C-79AE-011CC03F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695872" y="2288807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0E10478-E80A-B1FA-E03B-9E1A356E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9610"/>
            <a:ext cx="2845279" cy="278031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1D641C-082B-5A34-8D2A-FF149ABC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833999" y="2179783"/>
            <a:ext cx="233218" cy="251606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31B0EEA-E59D-0A4F-5284-A6CC4B92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298191" y="2197130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899139"/>
            <a:ext cx="1983588" cy="8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unten.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67183A9-5DF7-E508-C2AF-164DF2A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23" y="3376307"/>
            <a:ext cx="2562060" cy="2649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2F6329-DFEC-226E-0EF8-DC586F71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Litzen anlöten an Hohlbuchse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Litzen an </a:t>
            </a:r>
            <a:r>
              <a:rPr lang="de-CH" dirty="0" err="1"/>
              <a:t>Lötpads</a:t>
            </a:r>
            <a:r>
              <a:rPr lang="de-CH" dirty="0"/>
              <a:t> auf Platine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Hohlbuchse montieren und mit Mutter sichern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076874" y="2161310"/>
            <a:ext cx="257482" cy="23469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9609164" y="5027953"/>
            <a:ext cx="1547772" cy="12175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hinten – z.B. bei stehender Anwendung.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665ADC-6B8D-8437-C380-8E516C9B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97" y="3359534"/>
            <a:ext cx="251495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C95C59-B761-D03B-D601-352B7073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413898" y="216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EF67C2-5807-7B74-358D-197E4482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698" y="3704454"/>
            <a:ext cx="2382272" cy="25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B7687EB-DDEE-673A-768D-F92AC7EB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63" y="368468"/>
            <a:ext cx="2157662" cy="21378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325554" y="1938642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24783" y="199448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161D74A-1A04-A68E-A81B-02944F72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52000" y="2153258"/>
            <a:ext cx="341745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753181" y="2153259"/>
            <a:ext cx="341745" cy="26187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8B72419-4106-76BC-BD52-E1377C509E31}"/>
              </a:ext>
            </a:extLst>
          </p:cNvPr>
          <p:cNvSpPr/>
          <p:nvPr/>
        </p:nvSpPr>
        <p:spPr>
          <a:xfrm>
            <a:off x="9310255" y="1559751"/>
            <a:ext cx="341745" cy="530039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BED36D1-2ACA-82B9-7F8C-839D64A9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85" y="1698116"/>
            <a:ext cx="6226560" cy="4665799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6D201AA-F914-D41A-A835-04897DE775A9}"/>
              </a:ext>
            </a:extLst>
          </p:cNvPr>
          <p:cNvSpPr/>
          <p:nvPr/>
        </p:nvSpPr>
        <p:spPr>
          <a:xfrm>
            <a:off x="2320507" y="1818197"/>
            <a:ext cx="1414732" cy="1382203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DF791A0-856F-1E1D-7806-D454665EA881}"/>
              </a:ext>
            </a:extLst>
          </p:cNvPr>
          <p:cNvSpPr/>
          <p:nvPr/>
        </p:nvSpPr>
        <p:spPr>
          <a:xfrm>
            <a:off x="6745857" y="5253487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93555EC-13B4-1947-559F-D6ED54EBBAA5}"/>
              </a:ext>
            </a:extLst>
          </p:cNvPr>
          <p:cNvSpPr/>
          <p:nvPr/>
        </p:nvSpPr>
        <p:spPr>
          <a:xfrm>
            <a:off x="2654061" y="3733014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9246775-9FE6-6B58-0F8E-37C769EE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74" y="1671946"/>
            <a:ext cx="4583101" cy="4505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EAF864-0F53-49FE-938E-AFA830AF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2" y="1690687"/>
            <a:ext cx="4141468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zytQuadrat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79759A-5A78-8F1A-1AF7-A9C41D1F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3" y="1825625"/>
            <a:ext cx="3668725" cy="42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1C4277-40AA-8E7A-ADA2-F63E83F12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9"/>
          <a:stretch/>
        </p:blipFill>
        <p:spPr>
          <a:xfrm>
            <a:off x="6096000" y="1825625"/>
            <a:ext cx="5190837" cy="39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 dirty="0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pPr lvl="1"/>
            <a:r>
              <a:rPr lang="de-CH" sz="1200" dirty="0"/>
              <a:t>2x </a:t>
            </a:r>
            <a:r>
              <a:rPr lang="de-CH" sz="1200" dirty="0" err="1"/>
              <a:t>Buchsenleiste</a:t>
            </a:r>
            <a:r>
              <a:rPr lang="de-CH" sz="1200" dirty="0"/>
              <a:t>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pPr lvl="1"/>
            <a:r>
              <a:rPr lang="de-CH" sz="1200" dirty="0"/>
              <a:t>2x Stiftleiste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pPr lvl="1"/>
            <a:r>
              <a:rPr lang="de-CH" sz="12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pPr lvl="1"/>
            <a:r>
              <a:rPr lang="de-CH" sz="1200" dirty="0"/>
              <a:t>1x Stiftleiste zu USB-C Buchse</a:t>
            </a:r>
          </a:p>
          <a:p>
            <a:r>
              <a:rPr lang="de-CH" sz="1600" dirty="0"/>
              <a:t>2m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lang</a:t>
            </a:r>
          </a:p>
          <a:p>
            <a:r>
              <a:rPr lang="de-CH" sz="1600" dirty="0"/>
              <a:t>3x Taster kurz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200" dirty="0"/>
              <a:t>9x Einschlaghülsen Kunststoff</a:t>
            </a:r>
          </a:p>
          <a:p>
            <a:pPr lvl="1"/>
            <a:r>
              <a:rPr lang="de-CH" sz="1200" dirty="0"/>
              <a:t>9x Schrauben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6x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</a:t>
            </a:r>
            <a:endParaRPr lang="de-CH" sz="1200" dirty="0"/>
          </a:p>
          <a:p>
            <a:pPr lvl="1"/>
            <a:r>
              <a:rPr lang="de-CH" sz="1200" dirty="0"/>
              <a:t>1x Stiftleiste zu BME280</a:t>
            </a:r>
          </a:p>
          <a:p>
            <a:pPr lvl="1"/>
            <a:r>
              <a:rPr lang="de-CH" sz="1200" dirty="0"/>
              <a:t>1x </a:t>
            </a:r>
            <a:r>
              <a:rPr lang="de-CH" sz="1200" dirty="0" err="1"/>
              <a:t>Buchsenleiste</a:t>
            </a:r>
            <a:r>
              <a:rPr lang="de-CH" sz="1200" dirty="0"/>
              <a:t> zu BME280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9F65F22-220F-9410-2AB5-BF757FDE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9410BC-EF61-A880-F666-0A3FB096E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00" y="3287396"/>
            <a:ext cx="3857081" cy="29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FB6D103-DB94-EA7C-9FAC-3F208216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6966605-7F67-D02D-70D1-A6846423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7" r="32843" b="71708"/>
          <a:stretch/>
        </p:blipFill>
        <p:spPr>
          <a:xfrm rot="16200000">
            <a:off x="9009925" y="4144407"/>
            <a:ext cx="957316" cy="673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Q19, ansonsten muss die Firmware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288597-0BB9-EE09-BDC4-8D03AE7A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13" y="4121552"/>
            <a:ext cx="198147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FA4027A-451A-6D93-0A24-87937E50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88" y="3814958"/>
            <a:ext cx="2419688" cy="1676634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95399F0-4B70-FCE1-C75F-AA851292842A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7DA6E0-3C06-6EC0-114E-282FE1EC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517768"/>
            <a:ext cx="1638529" cy="18385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DD2600-0FC1-A5D3-47D9-06666AF88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725" y="4451084"/>
            <a:ext cx="231489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40837F-F91A-ABA6-B37E-B986AA5F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09CDE85-8469-5086-1133-7C1DF981B7C6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A97E94-D2C1-FC04-77A5-F28FCC5C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259F88-4C03-20DB-F557-18C1E569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95090"/>
            <a:ext cx="3416176" cy="27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Breitbild</PresentationFormat>
  <Paragraphs>190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v1.0</vt:lpstr>
      <vt:lpstr>Herzlichen Glückwunsch zur zytQuadrat Wortuhr!</vt:lpstr>
      <vt:lpstr>Lieferumfang</vt:lpstr>
      <vt:lpstr>Platine – LEDs D3~13</vt:lpstr>
      <vt:lpstr>Platine – LEDs D1~2 &amp; D14~15</vt:lpstr>
      <vt:lpstr>Platine – Phototransistor Q1~22</vt:lpstr>
      <vt:lpstr>Platine – Infrarotempfänger U1~22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90</cp:revision>
  <dcterms:created xsi:type="dcterms:W3CDTF">2023-05-29T19:13:19Z</dcterms:created>
  <dcterms:modified xsi:type="dcterms:W3CDTF">2024-01-17T21:00:05Z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